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7"/>
    <p:restoredTop sz="97343"/>
  </p:normalViewPr>
  <p:slideViewPr>
    <p:cSldViewPr snapToGrid="0">
      <p:cViewPr varScale="1">
        <p:scale>
          <a:sx n="141" d="100"/>
          <a:sy n="141" d="100"/>
        </p:scale>
        <p:origin x="208" y="10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1DF37-7D54-6D41-AC79-FAAD56999FFD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313B-A3BD-374D-9974-FCFCD2C8E7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49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FCB65-CB0F-1EB8-255B-AC2F1C760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2D10FE-C608-EB6C-1BFB-24AE22B7F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F22151-8BBA-E88D-89AB-606A35F9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ADE36C-3AC0-CECB-88D0-BC5120FE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851004-3BB8-171C-9C3D-F8513BB3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32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E2930-E2CD-FE43-6A0F-1E40B1D9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9CF746-58A8-5F27-5DE1-D891E70BB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30D8B3-462B-8F1A-E426-469FD1D8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C8DA8D-9294-7DB9-0930-3EC77225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E674CC-1B1A-9FE9-D9AE-2086FF03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45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B0FA72-41F5-D056-1B35-B1A85BB4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94E5C8-CD00-2BF3-E7D6-E2030D95D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9640FE-B556-E1C2-C025-F3837AF5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3202C1-054F-81FC-F921-F75DC982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8545F6-ACA8-C82D-2F6E-C597312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0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C2F8F-1720-48BC-21F8-4EF70D3D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0CB99-EA96-199F-F3B8-5B5714E2F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656B72-DA20-F213-3700-7BAACF62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0D5A0-4F2F-1EE1-99FA-6A4BE0E5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42E808-FA3B-0FC7-8CFD-2991C4F2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6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8CE0C-EA40-5EF8-A578-C11B412C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D20E61-6FA0-8A90-ACF8-8265F04E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145D2F-8555-9484-EB27-9210D5DD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2CA69-A630-662A-7951-07EA87F1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98633B-9C27-26EF-303F-03ADD948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93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44399-9A49-F6C8-784F-24A66FBA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2379A6-A104-D4D4-6962-451AA3B87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53D80D-833B-51F5-02BA-3D885EE1B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7E4144-907F-F64C-0BFF-720EC1F8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064689-D226-D57B-68C3-B2D36A71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66D479-76FC-7644-AFEE-B0469BD7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38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BEE21-9DAB-0FC9-7B56-B8537A14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0EAE5-2F20-0190-FABE-B0776082A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36746B-0671-4F57-2C36-E4CA1CF95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214E3B-3261-A56E-0099-31A056A2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71094F-26BD-EAC4-314E-1289B1618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90181B-192D-D8A0-73A1-A471B20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0CA034-91D7-A438-4992-B2E7A136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8E8B9D-9AF4-7651-496E-D196AC97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8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7FE1A-48FE-1E13-B851-8AA19D12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03F52ED-B9B7-AD3E-37DA-78165EC7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6371E7-0010-AB30-0545-1AB70643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145306-070F-B1EF-09D3-2895082C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64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3564DA-07B6-DE77-ED23-293D01F0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D32D18-73B5-8D3C-5F3E-C3DB8104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1D8A50-A1E2-ED6B-4AAF-4852EFA7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10F1F-389C-3C8B-1F14-FEB9D9DD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51449-2112-5E44-7899-4902E9F7C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3998E9-A1C6-8093-2CA9-529114792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3DF7E9-5978-3004-EA87-AB6A5ABB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318299-1D87-8F39-3288-C652EAE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B91ECA-6BF0-45DD-1729-A946BFA8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21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F4057-C732-05C3-631C-9F9C917A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AF998C9-8DE8-88C6-32F0-47BEF11D0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A5C285-7F95-5CAD-F0E9-26A8268D8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2B779C-AEDE-ACB0-EC0B-2F5C66E5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6C1C1F-97F2-A489-2139-150DBBC0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F975C9-84F1-9837-2C20-4E864989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8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FA0DB3-13CD-A859-5271-9EBADD14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603552-4D19-442D-C92F-E0DB352FD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5712F-0E66-B215-499C-F5453DD3A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8423-69FE-4041-B65A-7B1D53AB4DA1}" type="datetimeFigureOut">
              <a:rPr lang="it-IT" smtClean="0"/>
              <a:t>27/03/24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34B935-0EF0-3304-017D-293E76F82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268EED-CD46-C220-6CA6-6D558DF7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6F42-7809-0E40-A8CE-5F955E7B1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9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3739B4-59C0-A9E4-8F9F-5E96E959D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573" y="1773383"/>
            <a:ext cx="9793764" cy="165561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it-IT" sz="4800" dirty="0">
                <a:solidFill>
                  <a:srgbClr val="06537D"/>
                </a:solidFill>
                <a:latin typeface="Calibri"/>
                <a:cs typeface="Calibri"/>
              </a:rPr>
              <a:t>Titolo relazione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CAEDBF-32C3-EEFC-705F-152C94922BF6}"/>
              </a:ext>
            </a:extLst>
          </p:cNvPr>
          <p:cNvSpPr txBox="1">
            <a:spLocks/>
          </p:cNvSpPr>
          <p:nvPr/>
        </p:nvSpPr>
        <p:spPr>
          <a:xfrm>
            <a:off x="552573" y="4867565"/>
            <a:ext cx="9793764" cy="13006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Relatore</a:t>
            </a:r>
          </a:p>
          <a:p>
            <a:pPr algn="l">
              <a:lnSpc>
                <a:spcPct val="200000"/>
              </a:lnSpc>
            </a:pPr>
            <a:r>
              <a:rPr lang="it-IT" sz="2000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carica</a:t>
            </a:r>
          </a:p>
        </p:txBody>
      </p:sp>
    </p:spTree>
    <p:extLst>
      <p:ext uri="{BB962C8B-B14F-4D97-AF65-F5344CB8AC3E}">
        <p14:creationId xmlns:p14="http://schemas.microsoft.com/office/powerpoint/2010/main" val="317964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BC9E28-D8C3-2F3E-5F08-319773EC6A71}"/>
              </a:ext>
            </a:extLst>
          </p:cNvPr>
          <p:cNvSpPr txBox="1"/>
          <p:nvPr/>
        </p:nvSpPr>
        <p:spPr>
          <a:xfrm>
            <a:off x="425513" y="1167897"/>
            <a:ext cx="754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6537D"/>
                </a:solidFill>
                <a:latin typeface="Calibri"/>
                <a:cs typeface="Calibri"/>
              </a:rPr>
              <a:t>Testo testo testo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6468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FF15E-4962-0F94-1904-00018827A589}"/>
              </a:ext>
            </a:extLst>
          </p:cNvPr>
          <p:cNvSpPr txBox="1"/>
          <p:nvPr/>
        </p:nvSpPr>
        <p:spPr>
          <a:xfrm>
            <a:off x="425513" y="1167897"/>
            <a:ext cx="754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6537D"/>
                </a:solidFill>
                <a:latin typeface="Calibri"/>
                <a:cs typeface="Calibri"/>
              </a:rPr>
              <a:t>Testo testo testo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389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FF15E-4962-0F94-1904-00018827A589}"/>
              </a:ext>
            </a:extLst>
          </p:cNvPr>
          <p:cNvSpPr txBox="1"/>
          <p:nvPr/>
        </p:nvSpPr>
        <p:spPr>
          <a:xfrm>
            <a:off x="425513" y="1167897"/>
            <a:ext cx="754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6537D"/>
                </a:solidFill>
                <a:latin typeface="Calibri"/>
                <a:cs typeface="Calibri"/>
              </a:rPr>
              <a:t>Testo testo testo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8805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FF15E-4962-0F94-1904-00018827A589}"/>
              </a:ext>
            </a:extLst>
          </p:cNvPr>
          <p:cNvSpPr txBox="1"/>
          <p:nvPr/>
        </p:nvSpPr>
        <p:spPr>
          <a:xfrm>
            <a:off x="425513" y="1167897"/>
            <a:ext cx="754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6537D"/>
                </a:solidFill>
                <a:latin typeface="Calibri"/>
                <a:cs typeface="Calibri"/>
              </a:rPr>
              <a:t>Testo testo testo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3114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FF15E-4962-0F94-1904-00018827A589}"/>
              </a:ext>
            </a:extLst>
          </p:cNvPr>
          <p:cNvSpPr txBox="1"/>
          <p:nvPr/>
        </p:nvSpPr>
        <p:spPr>
          <a:xfrm>
            <a:off x="425513" y="1167897"/>
            <a:ext cx="754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6537D"/>
                </a:solidFill>
                <a:latin typeface="Calibri"/>
                <a:cs typeface="Calibri"/>
              </a:rPr>
              <a:t>Testo testo testo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00559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Titolo relazione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relazione</dc:title>
  <dc:creator>Matteo Borelli</dc:creator>
  <cp:lastModifiedBy>Matteo Borelli</cp:lastModifiedBy>
  <cp:revision>7</cp:revision>
  <dcterms:created xsi:type="dcterms:W3CDTF">2024-03-27T14:16:31Z</dcterms:created>
  <dcterms:modified xsi:type="dcterms:W3CDTF">2024-03-27T14:57:17Z</dcterms:modified>
</cp:coreProperties>
</file>